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BE7"/>
    <a:srgbClr val="B38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97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7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9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9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10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41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6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4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7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02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53039-7901-4A08-A914-48B0CB14E7E4}" type="datetimeFigureOut">
              <a:rPr lang="en-US" smtClean="0"/>
              <a:t>9/4/2015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D8DCF-C57D-4C9A-9215-7A4A0D1E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1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474" y="-391996"/>
            <a:ext cx="12392474" cy="77452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528"/>
            <a:ext cx="5959928" cy="59599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59929" y="139425"/>
            <a:ext cx="6090558" cy="690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B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o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n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j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o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u</a:t>
            </a:r>
            <a:r>
              <a:rPr lang="fr-FR" sz="1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r</a:t>
            </a:r>
            <a:r>
              <a:rPr lang="fr-FR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!</a:t>
            </a:r>
          </a:p>
          <a:p>
            <a:pPr algn="ctr"/>
            <a:endParaRPr lang="fr-FR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sz="7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m’appelle 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B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r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n</a:t>
            </a:r>
            <a:r>
              <a:rPr lang="fr-FR" sz="4800" dirty="0" smtClean="0">
                <a:solidFill>
                  <a:srgbClr val="D4BB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</a:t>
            </a:r>
            <a:r>
              <a:rPr lang="fr-FR" sz="4800" dirty="0" smtClean="0">
                <a:solidFill>
                  <a:srgbClr val="B38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</a:t>
            </a:r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</a:p>
          <a:p>
            <a:pPr algn="ctr"/>
            <a:endParaRPr lang="fr-F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algn="ctr"/>
            <a: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Comment </a:t>
            </a:r>
            <a:b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</a:br>
            <a:r>
              <a:rPr lang="fr-FR" sz="7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tu t’appelles?</a:t>
            </a:r>
            <a:endParaRPr lang="fr-FR" sz="7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50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474" y="-391996"/>
            <a:ext cx="12392474" cy="7745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213" y="800100"/>
            <a:ext cx="11849100" cy="1323439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0" dirty="0" smtClean="0">
                <a:solidFill>
                  <a:schemeClr val="bg1">
                    <a:lumMod val="85000"/>
                  </a:schemeClr>
                </a:solidFill>
                <a:latin typeface="Kristen ITC" panose="03050502040202030202" pitchFamily="66" charset="0"/>
              </a:rPr>
              <a:t>Comment tu t’appelles</a:t>
            </a:r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  <a:latin typeface="Kristen ITC" panose="03050502040202030202" pitchFamily="66" charset="0"/>
              </a:rPr>
              <a:t>?</a:t>
            </a:r>
            <a:endParaRPr lang="en-US" sz="8000" dirty="0">
              <a:solidFill>
                <a:schemeClr val="bg1">
                  <a:lumMod val="85000"/>
                </a:schemeClr>
              </a:solidFill>
              <a:latin typeface="Kristen ITC" panose="0305050204020203020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76700"/>
            <a:ext cx="11849100" cy="1323439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  <a:latin typeface="Kristen ITC" panose="03050502040202030202" pitchFamily="66" charset="0"/>
              </a:rPr>
              <a:t>Je </a:t>
            </a:r>
            <a:r>
              <a:rPr lang="en-US" sz="8000" dirty="0" err="1" smtClean="0">
                <a:solidFill>
                  <a:schemeClr val="bg1">
                    <a:lumMod val="85000"/>
                  </a:schemeClr>
                </a:solidFill>
                <a:latin typeface="Kristen ITC" panose="03050502040202030202" pitchFamily="66" charset="0"/>
              </a:rPr>
              <a:t>m’appelle</a:t>
            </a:r>
            <a:r>
              <a:rPr lang="en-US" sz="8000" dirty="0" smtClean="0">
                <a:solidFill>
                  <a:schemeClr val="bg1">
                    <a:lumMod val="85000"/>
                  </a:schemeClr>
                </a:solidFill>
                <a:latin typeface="Kristen ITC" panose="03050502040202030202" pitchFamily="66" charset="0"/>
              </a:rPr>
              <a:t> ….</a:t>
            </a:r>
            <a:endParaRPr lang="en-US" sz="8000" dirty="0">
              <a:solidFill>
                <a:schemeClr val="bg1">
                  <a:lumMod val="85000"/>
                </a:schemeClr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89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Curlz MT</vt:lpstr>
      <vt:lpstr>Kristen ITC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2015-09-04T22:02:30Z</dcterms:created>
  <dcterms:modified xsi:type="dcterms:W3CDTF">2015-09-04T22:24:00Z</dcterms:modified>
</cp:coreProperties>
</file>